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7D68-B8DC-4A56-B73A-E6157C139E70}" type="datetimeFigureOut">
              <a:rPr lang="fa-IR" smtClean="0"/>
              <a:pPr/>
              <a:t>1434/04/08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FC22-E6B8-4C4D-94CB-6403182B58D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357430"/>
            <a:ext cx="4029076" cy="1512889"/>
          </a:xfrm>
        </p:spPr>
        <p:txBody>
          <a:bodyPr>
            <a:normAutofit/>
          </a:bodyPr>
          <a:lstStyle/>
          <a:p>
            <a:r>
              <a:rPr lang="fa-IR" sz="7200" b="1" dirty="0" smtClean="0">
                <a:cs typeface="B Karim" pitchFamily="2" charset="-78"/>
              </a:rPr>
              <a:t>عنوان</a:t>
            </a:r>
            <a:endParaRPr lang="fa-IR" sz="7200" b="1" dirty="0">
              <a:cs typeface="B Kari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32" y="3714752"/>
            <a:ext cx="1914516" cy="428628"/>
          </a:xfrm>
        </p:spPr>
        <p:txBody>
          <a:bodyPr>
            <a:normAutofit/>
          </a:bodyPr>
          <a:lstStyle/>
          <a:p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cs typeface="B Karim" pitchFamily="2" charset="-78"/>
              </a:rPr>
              <a:t>نام و نام خانوادگی :</a:t>
            </a:r>
            <a:endParaRPr lang="fa-IR" sz="2000" b="1" dirty="0">
              <a:solidFill>
                <a:schemeClr val="accent1">
                  <a:lumMod val="75000"/>
                </a:schemeClr>
              </a:solidFill>
              <a:cs typeface="B Karim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357430"/>
            <a:ext cx="7643866" cy="3857652"/>
          </a:xfrm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6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عنوان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Mobin3</dc:creator>
  <cp:lastModifiedBy>karimi-z</cp:lastModifiedBy>
  <cp:revision>18</cp:revision>
  <dcterms:created xsi:type="dcterms:W3CDTF">2013-02-16T10:19:14Z</dcterms:created>
  <dcterms:modified xsi:type="dcterms:W3CDTF">2013-02-18T10:02:17Z</dcterms:modified>
</cp:coreProperties>
</file>